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 Black"/>
      <p:regular r:id="rId15"/>
    </p:embeddedFont>
    <p:embeddedFont>
      <p:font typeface="Montserrat Black"/>
      <p:regular r:id="rId16"/>
    </p:embeddedFont>
    <p:embeddedFont>
      <p:font typeface="Inconsolata"/>
      <p:regular r:id="rId17"/>
    </p:embeddedFont>
    <p:embeddedFont>
      <p:font typeface="Inconsolata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1649"/>
            <a:ext cx="70050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AkiliSpa Mental Health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10589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Addressing Mental Health Challenges: An SDG 3 Initiative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00133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presentation outlines a project focused on improving mental well-being through data-driven insights. We aim to leverage data analysis to understand and address the challenges related to mental health, contributing to Sustainable Development Goal 3, ensuring healthy lives and promoting well-being for all.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087904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095524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6070997"/>
            <a:ext cx="269212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by Marklewis Ngondi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5488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Project Overview and SDG Alignment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45591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Goal 3: Health and Well-being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project directly addresses target 3.4, which aims to reduce premature mortality from non-communicable diseases, including mental health conditions.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34024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Data-driven Approach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Our project utilizes data analysis to gain deeper insights into mental health trends and identify areas for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094" y="762238"/>
            <a:ext cx="7643813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Problem Definition and Significance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0094" y="2664262"/>
            <a:ext cx="375047" cy="375047"/>
          </a:xfrm>
          <a:prstGeom prst="roundRect">
            <a:avLst>
              <a:gd name="adj" fmla="val 243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339453" y="2664262"/>
            <a:ext cx="3125391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Mental Health Burden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339453" y="3462457"/>
            <a:ext cx="3125391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Mental health conditions affect a significant portion of the global population, causing a substantial burden on individuals, families, and societies.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156" y="2664262"/>
            <a:ext cx="375047" cy="375047"/>
          </a:xfrm>
          <a:prstGeom prst="roundRect">
            <a:avLst>
              <a:gd name="adj" fmla="val 243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268516" y="2664262"/>
            <a:ext cx="3125391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Limited Access to Resources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68516" y="3462457"/>
            <a:ext cx="3125391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Many individuals lack access to adequate mental health care, leading to delayed diagnosis, insufficient treatment, and worsening outcomes.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0094" y="5975271"/>
            <a:ext cx="375047" cy="375047"/>
          </a:xfrm>
          <a:prstGeom prst="roundRect">
            <a:avLst>
              <a:gd name="adj" fmla="val 243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339453" y="5975271"/>
            <a:ext cx="331398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Socioeconomic Impact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339453" y="6438662"/>
            <a:ext cx="7054453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Mental health issues can significantly impact productivity, education, and social participation, contributing to economic and societal burdens.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627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569" y="3248501"/>
            <a:ext cx="8597503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Database Design and Schema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5569" y="4233624"/>
            <a:ext cx="13139261" cy="3413522"/>
          </a:xfrm>
          <a:prstGeom prst="roundRect">
            <a:avLst>
              <a:gd name="adj" fmla="val 26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3189" y="4241244"/>
            <a:ext cx="13124021" cy="611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66192" y="4376618"/>
            <a:ext cx="613219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Fields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32013" y="4376618"/>
            <a:ext cx="613219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Description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53189" y="4852749"/>
            <a:ext cx="13124021" cy="611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66192" y="4988123"/>
            <a:ext cx="613219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Patient Demographics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32013" y="4988123"/>
            <a:ext cx="613219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Age, Gender, Location, Education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53189" y="5464254"/>
            <a:ext cx="13124021" cy="611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66192" y="5599628"/>
            <a:ext cx="613219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Mental Health Conditions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32013" y="5599628"/>
            <a:ext cx="613219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Diagnosis, Severity, Treatment History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53189" y="6075759"/>
            <a:ext cx="13124021" cy="95226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66192" y="6211133"/>
            <a:ext cx="613219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Access to Care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532013" y="6211133"/>
            <a:ext cx="6132195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Type of Services, Provider Information, Treatment Duration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53189" y="7028021"/>
            <a:ext cx="13124021" cy="611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66192" y="7163395"/>
            <a:ext cx="613219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Socioeconomic Factors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532013" y="7163395"/>
            <a:ext cx="613219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Income, Employment Status, Social Support Network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0660" y="923449"/>
            <a:ext cx="7655481" cy="1328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Collection and Preprocessing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30660" y="2571393"/>
            <a:ext cx="3721418" cy="2941320"/>
          </a:xfrm>
          <a:prstGeom prst="roundRect">
            <a:avLst>
              <a:gd name="adj" fmla="val 31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50925" y="2791658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Sources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50925" y="3251478"/>
            <a:ext cx="3280886" cy="2040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is collected from various sources, including medical records, surveys, and online platforms, ensuring a comprehensive understanding of mental health trends.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723" y="2571393"/>
            <a:ext cx="3721418" cy="2941320"/>
          </a:xfrm>
          <a:prstGeom prst="roundRect">
            <a:avLst>
              <a:gd name="adj" fmla="val 31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4988" y="2791658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Cleaning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84988" y="3251478"/>
            <a:ext cx="3280886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Raw data is thoroughly cleaned and preprocessed to ensure accuracy, consistency, and completeness, preparing it for analysis.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0660" y="5725358"/>
            <a:ext cx="7655481" cy="1580674"/>
          </a:xfrm>
          <a:prstGeom prst="roundRect">
            <a:avLst>
              <a:gd name="adj" fmla="val 57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50925" y="5945624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Integration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50925" y="6405443"/>
            <a:ext cx="721494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Different datasets are integrated into a single, cohesive database, enabling a holistic view of mental health challenges.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326" y="754618"/>
            <a:ext cx="7063740" cy="629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Exploratory Data Analysis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26" y="1686639"/>
            <a:ext cx="503753" cy="5037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5326" y="2391847"/>
            <a:ext cx="2912864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Descriptive Statistics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5326" y="2827615"/>
            <a:ext cx="3715583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Descriptive statistics provide key insights into the characteristics of the data, including means, medians, and frequencies.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090" y="1686639"/>
            <a:ext cx="503753" cy="5037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3090" y="2391847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Visualization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723090" y="2827615"/>
            <a:ext cx="3715583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Visualizations, such as histograms, scatter plots, and heatmaps, help identify patterns, correlations, and outliers in the data.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26" y="4721781"/>
            <a:ext cx="503753" cy="5037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5326" y="5426988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Trend Analysis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5326" y="5862757"/>
            <a:ext cx="3715583" cy="1612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Analyzing data trends over time provides valuable insights into the prevalence, severity, and treatment patterns of mental health conditions.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537210"/>
            <a:ext cx="7776686" cy="1220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Statistical Modeling and Insights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965240" y="2051090"/>
            <a:ext cx="22860" cy="5641896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173540" y="2479000"/>
            <a:ext cx="683657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6" name="Shape 3"/>
          <p:cNvSpPr/>
          <p:nvPr/>
        </p:nvSpPr>
        <p:spPr>
          <a:xfrm>
            <a:off x="756940" y="2270760"/>
            <a:ext cx="439460" cy="439460"/>
          </a:xfrm>
          <a:prstGeom prst="roundRect">
            <a:avLst>
              <a:gd name="adj" fmla="val 208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915412" y="2343983"/>
            <a:ext cx="122515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51090" y="2246352"/>
            <a:ext cx="266342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Regression Analysis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51090" y="2668667"/>
            <a:ext cx="6409253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Regression models are used to identify factors contributing to mental health outcomes and estimate the strength of their influence.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73540" y="4424720"/>
            <a:ext cx="683657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1" name="Shape 8"/>
          <p:cNvSpPr/>
          <p:nvPr/>
        </p:nvSpPr>
        <p:spPr>
          <a:xfrm>
            <a:off x="756940" y="4216479"/>
            <a:ext cx="439460" cy="439460"/>
          </a:xfrm>
          <a:prstGeom prst="roundRect">
            <a:avLst>
              <a:gd name="adj" fmla="val 208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887551" y="4289703"/>
            <a:ext cx="178118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51090" y="4192072"/>
            <a:ext cx="392537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Machine Learning Algorithms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51090" y="4614386"/>
            <a:ext cx="6409253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Machine learning algorithms can be applied to predict mental health risks and identify individuals who might benefit from early intervention.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73540" y="6370439"/>
            <a:ext cx="683657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6" name="Shape 13"/>
          <p:cNvSpPr/>
          <p:nvPr/>
        </p:nvSpPr>
        <p:spPr>
          <a:xfrm>
            <a:off x="756940" y="6162199"/>
            <a:ext cx="439460" cy="439460"/>
          </a:xfrm>
          <a:prstGeom prst="roundRect">
            <a:avLst>
              <a:gd name="adj" fmla="val 208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886718" y="6235422"/>
            <a:ext cx="17990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51090" y="6137791"/>
            <a:ext cx="270962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Data-driven Insights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51090" y="6560106"/>
            <a:ext cx="6409253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analysis provides valuable insights into the factors influencing mental health, guiding the development of targeted interventions and policies.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73" y="768548"/>
            <a:ext cx="7809905" cy="556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Excel Dashboard Demonstration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73" y="1591985"/>
            <a:ext cx="890230" cy="14244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80461" y="1769983"/>
            <a:ext cx="2225754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Visualization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780461" y="2154912"/>
            <a:ext cx="6740366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dashboard presents key findings through visually appealing charts and graphs, facilitating easy understanding of the data.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73" y="3016448"/>
            <a:ext cx="890230" cy="14244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80461" y="3194447"/>
            <a:ext cx="240708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Interactive Filtering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780461" y="3579376"/>
            <a:ext cx="6740366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dashboard allows users to filter and explore the data by various parameters, such as age, gender, and location, for deeper analysis.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73" y="4440912"/>
            <a:ext cx="890230" cy="14244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80461" y="4618911"/>
            <a:ext cx="223158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Real-time Updates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780461" y="5003840"/>
            <a:ext cx="6740366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dashboard can be updated with new data as it becomes available, ensuring that insights are always current and relevant.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73" y="5865376"/>
            <a:ext cx="890230" cy="15956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80461" y="6043374"/>
            <a:ext cx="2225754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Decision Support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780461" y="6428303"/>
            <a:ext cx="6740366" cy="854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dashboard provides a comprehensive overview of mental health trends and key insights, supporting decision-making for effective interventions and policies.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2025-02-01T14:16:15Z</dcterms:created>
  <dcterms:modified xsi:type="dcterms:W3CDTF">2025-02-01T14:16:15Z</dcterms:modified>
</cp:coreProperties>
</file>